
<file path=[Content_Types].xml><?xml version="1.0" encoding="utf-8"?>
<Types xmlns="http://schemas.openxmlformats.org/package/2006/content-types">
  <Default Extension="avif" ContentType="image/av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58" r:id="rId12"/>
    <p:sldId id="270" r:id="rId13"/>
    <p:sldId id="280" r:id="rId14"/>
    <p:sldId id="271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eb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avif"/><Relationship Id="rId5" Type="http://schemas.openxmlformats.org/officeDocument/2006/relationships/image" Target="../media/image8.avif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jp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2.jpg"/><Relationship Id="rId11" Type="http://schemas.openxmlformats.org/officeDocument/2006/relationships/image" Target="../media/image17.jpg"/><Relationship Id="rId5" Type="http://schemas.openxmlformats.org/officeDocument/2006/relationships/image" Target="../media/image11.jpg"/><Relationship Id="rId10" Type="http://schemas.openxmlformats.org/officeDocument/2006/relationships/image" Target="../media/image16.jpg"/><Relationship Id="rId4" Type="http://schemas.openxmlformats.org/officeDocument/2006/relationships/image" Target="../media/image10.png"/><Relationship Id="rId9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jp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3.jp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10" Type="http://schemas.openxmlformats.org/officeDocument/2006/relationships/image" Target="../media/image26.webp"/><Relationship Id="rId4" Type="http://schemas.openxmlformats.org/officeDocument/2006/relationships/image" Target="../media/image10.png"/><Relationship Id="rId9" Type="http://schemas.openxmlformats.org/officeDocument/2006/relationships/image" Target="../media/image25.web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7.jp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8.jp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books.google.com/books?id=64ZfpJhzxx4C&amp;q=%22Her+mother,+Dorothy+Sherman,+taught+remedial+reading+in+the+public+school+system,%22+and+her+father,+Charles+Sherman,+worked+as+an+engineer.%22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www.britannica.com/biography/Cindy-Sherman" TargetMode="Externa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hyperlink" Target="https://www.macfound.org/fellows/523/" TargetMode="External"/><Relationship Id="rId5" Type="http://schemas.openxmlformats.org/officeDocument/2006/relationships/hyperlink" Target="https://www.moma.org/artists/5392" TargetMode="External"/><Relationship Id="rId10" Type="http://schemas.openxmlformats.org/officeDocument/2006/relationships/hyperlink" Target="https://www.moma.org/interactives/exhibitions/1997/sherman/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www.worldcat.org/oclc/24400018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oma.org/artists/5392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awomensthing.org/blog/cindy-sherman/" TargetMode="Externa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hyperlink" Target="https://artlead.net/journal/modern-classics-cindy-sherman-untitled-film-stills/" TargetMode="External"/><Relationship Id="rId5" Type="http://schemas.openxmlformats.org/officeDocument/2006/relationships/hyperlink" Target="https://res.cloudinary.com/smimagebank/image/upload/w_1024,c_limit,fl_progressive/v1662547995/sprueth_magers_Cindy_Sherman_Untitled_410_2003_17670.jpg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www.forbes.com/sites/natashagural/2020/02/13/cindy-sherman-beguiles-france-with-45-years-of-astonishing-portraits/?sh=62d7c03d1737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9932A37-E958-3BED-3572-A658BB160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B78EF58-136E-1F61-C735-F6D2B109EA59}"/>
              </a:ext>
            </a:extLst>
          </p:cNvPr>
          <p:cNvSpPr/>
          <p:nvPr/>
        </p:nvSpPr>
        <p:spPr>
          <a:xfrm>
            <a:off x="5531224" y="3173506"/>
            <a:ext cx="6131858" cy="272527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3398F3-CEE5-FF9D-C418-7C39443684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Cindy Sherman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B8D811-E16B-F174-A80F-D677DC7CDF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Noor Chisti</a:t>
            </a:r>
          </a:p>
          <a:p>
            <a:r>
              <a:rPr lang="en-US" dirty="0"/>
              <a:t>Art 130!</a:t>
            </a:r>
          </a:p>
          <a:p>
            <a:r>
              <a:rPr lang="en-US" dirty="0"/>
              <a:t>Professor </a:t>
            </a:r>
            <a:r>
              <a:rPr lang="en-US" dirty="0" err="1"/>
              <a:t>SherrI</a:t>
            </a:r>
            <a:r>
              <a:rPr lang="en-US" dirty="0"/>
              <a:t> Archer</a:t>
            </a:r>
          </a:p>
        </p:txBody>
      </p:sp>
    </p:spTree>
    <p:extLst>
      <p:ext uri="{BB962C8B-B14F-4D97-AF65-F5344CB8AC3E}">
        <p14:creationId xmlns:p14="http://schemas.microsoft.com/office/powerpoint/2010/main" val="349671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vd4">
            <a:hlinkClick r:id="" action="ppaction://media"/>
            <a:extLst>
              <a:ext uri="{FF2B5EF4-FFF2-40B4-BE49-F238E27FC236}">
                <a16:creationId xmlns:a16="http://schemas.microsoft.com/office/drawing/2014/main" id="{648762C1-F2F2-805C-CC35-B5B3840198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14B9EF-0831-CCE0-DFBD-AA5671C04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-52488"/>
            <a:ext cx="10131425" cy="1456267"/>
          </a:xfrm>
        </p:spPr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Introduction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B4B29B-8389-1C8B-7BFC-79FE321BC9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6848" y="2947114"/>
            <a:ext cx="2811552" cy="373683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12982-0973-41A3-B055-B80A928EA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972604"/>
            <a:ext cx="6929714" cy="5101780"/>
          </a:xfrm>
        </p:spPr>
        <p:txBody>
          <a:bodyPr>
            <a:noAutofit/>
          </a:bodyPr>
          <a:lstStyle/>
          <a:p>
            <a:r>
              <a:rPr lang="en-US" sz="1600" dirty="0"/>
              <a:t>Born </a:t>
            </a:r>
            <a:r>
              <a:rPr lang="en-US" sz="2000" b="1" dirty="0">
                <a:solidFill>
                  <a:schemeClr val="accent5"/>
                </a:solidFill>
              </a:rPr>
              <a:t>January 19, 1954, in Glen Ridge, New Jersey</a:t>
            </a:r>
            <a:endParaRPr lang="en-US" sz="1600" b="1" dirty="0">
              <a:solidFill>
                <a:schemeClr val="accent5"/>
              </a:solidFill>
            </a:endParaRPr>
          </a:p>
          <a:p>
            <a:r>
              <a:rPr lang="en-US" sz="1600" b="1" dirty="0">
                <a:solidFill>
                  <a:schemeClr val="accent5"/>
                </a:solidFill>
              </a:rPr>
              <a:t>Abandoned painting for photography</a:t>
            </a:r>
            <a:r>
              <a:rPr lang="en-US" sz="1600" dirty="0"/>
              <a:t> while studying at the State University of New York at Buffalo</a:t>
            </a:r>
          </a:p>
          <a:p>
            <a:r>
              <a:rPr lang="en-US" sz="1600" dirty="0"/>
              <a:t>Moved to New York in 1976 to pursue a career as a photographer</a:t>
            </a:r>
          </a:p>
          <a:p>
            <a:r>
              <a:rPr lang="en-US" sz="1600" dirty="0"/>
              <a:t>Lived with artist Robert Longo from 1974 to 1980, who also included her in his 'Men in the Cities' series of photographs.</a:t>
            </a:r>
          </a:p>
          <a:p>
            <a:r>
              <a:rPr lang="en-US" sz="1600" dirty="0"/>
              <a:t>Married director Michel </a:t>
            </a:r>
            <a:r>
              <a:rPr lang="en-US" sz="1600" dirty="0" err="1"/>
              <a:t>Auder</a:t>
            </a:r>
            <a:r>
              <a:rPr lang="en-US" sz="1600" dirty="0"/>
              <a:t> in 1984; the marriage ended in divorce in 1999.</a:t>
            </a:r>
          </a:p>
          <a:p>
            <a:r>
              <a:rPr lang="en-US" sz="1600" dirty="0"/>
              <a:t>Engaged in a 5-year relationship with Paul Hasegawa-</a:t>
            </a:r>
            <a:r>
              <a:rPr lang="en-US" sz="1600" dirty="0" err="1"/>
              <a:t>Overacker</a:t>
            </a:r>
            <a:r>
              <a:rPr lang="en-US" sz="1600" dirty="0"/>
              <a:t>, creator of a documentary film about Sherman.</a:t>
            </a:r>
          </a:p>
          <a:p>
            <a:r>
              <a:rPr lang="en-US" sz="1600" dirty="0"/>
              <a:t>Dated artist David Byrne from 2007 to 2011.</a:t>
            </a:r>
          </a:p>
          <a:p>
            <a:r>
              <a:rPr lang="en-US" sz="1600" dirty="0"/>
              <a:t>Sherman has been known to lead a private life, with her personal relationships often kept out of the public eye.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CAE5FE-0C59-B344-15CA-F23D4CD1B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0178" y="295346"/>
            <a:ext cx="2981038" cy="294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72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6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vd4">
            <a:hlinkClick r:id="" action="ppaction://media"/>
            <a:extLst>
              <a:ext uri="{FF2B5EF4-FFF2-40B4-BE49-F238E27FC236}">
                <a16:creationId xmlns:a16="http://schemas.microsoft.com/office/drawing/2014/main" id="{648762C1-F2F2-805C-CC35-B5B3840198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14B9EF-0831-CCE0-DFBD-AA5671C04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-52488"/>
            <a:ext cx="10131425" cy="1456267"/>
          </a:xfrm>
        </p:spPr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12982-0973-41A3-B055-B80A928EA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972604"/>
            <a:ext cx="6929714" cy="51017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C000"/>
                </a:solidFill>
              </a:rPr>
              <a:t>Early Career and Breakthrough</a:t>
            </a:r>
          </a:p>
          <a:p>
            <a:r>
              <a:rPr lang="en-US" sz="1600" dirty="0"/>
              <a:t>Sherman's early work experimented with different identities and personas, foreshadowing her later exploration of identity and representation.</a:t>
            </a:r>
          </a:p>
          <a:p>
            <a:r>
              <a:rPr lang="en-US" sz="1600" dirty="0"/>
              <a:t>Her breakthrough series, the "Untitled Film Stills" (1977–1980), catapulted her to international acclaim, showcasing her talent for embodying various roles and challenging cultural stereotypes.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FFC000"/>
                </a:solidFill>
              </a:rPr>
              <a:t>Impact and Legacy</a:t>
            </a:r>
          </a:p>
          <a:p>
            <a:r>
              <a:rPr lang="en-US" sz="1600" dirty="0"/>
              <a:t>Sherman's influence extends far beyond the realm of photography, shaping contemporary discourse on gender, identity, and representation.</a:t>
            </a:r>
          </a:p>
          <a:p>
            <a:r>
              <a:rPr lang="en-US" sz="1600" dirty="0"/>
              <a:t>Her innovative approach to self-portraiture continues to inspire artists and provoke critical reflection on the complexities of human existence.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836D29-F7AF-F709-209A-7A2F30930B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2467" y="131319"/>
            <a:ext cx="3577307" cy="54017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DF74E9-54CB-D81B-93DF-22BBC10DCE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1730" y="3428999"/>
            <a:ext cx="2469826" cy="32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7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6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vd6">
            <a:hlinkClick r:id="" action="ppaction://media"/>
            <a:extLst>
              <a:ext uri="{FF2B5EF4-FFF2-40B4-BE49-F238E27FC236}">
                <a16:creationId xmlns:a16="http://schemas.microsoft.com/office/drawing/2014/main" id="{2D0F630E-0118-715D-757C-9CF1AB6E6C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14B9EF-0831-CCE0-DFBD-AA5671C04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048" y="62753"/>
            <a:ext cx="10131425" cy="1456267"/>
          </a:xfrm>
        </p:spPr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Medium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9A5873-835D-570E-5FB3-924C8B5B2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660" y="1338106"/>
            <a:ext cx="8924363" cy="41817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FC000"/>
                </a:solidFill>
              </a:rPr>
              <a:t>Photography as Primary Medium</a:t>
            </a:r>
          </a:p>
          <a:p>
            <a:r>
              <a:rPr lang="en-US" sz="2000" dirty="0"/>
              <a:t>Cindy Sherman's primary mode of artistic expression.</a:t>
            </a:r>
          </a:p>
          <a:p>
            <a:r>
              <a:rPr lang="en-US" sz="2000" dirty="0"/>
              <a:t>Utilized photography to explore identity and representation.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C000"/>
                </a:solidFill>
              </a:rPr>
              <a:t>Experimentation with Black-and-White and Color</a:t>
            </a:r>
          </a:p>
          <a:p>
            <a:r>
              <a:rPr lang="en-US" sz="2000" dirty="0"/>
              <a:t>Early work in black-and-white photography : </a:t>
            </a:r>
            <a:r>
              <a:rPr lang="en-US" sz="2000" b="1" dirty="0">
                <a:solidFill>
                  <a:srgbClr val="FFC000"/>
                </a:solidFill>
              </a:rPr>
              <a:t>Untitled Film Stills" (1977–1980)</a:t>
            </a:r>
          </a:p>
          <a:p>
            <a:r>
              <a:rPr lang="en-US" sz="2000" dirty="0"/>
              <a:t>Transition to color photography in later series (e.g., "History Portraits").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C000"/>
                </a:solidFill>
              </a:rPr>
              <a:t>Use of Props and Costumes</a:t>
            </a:r>
          </a:p>
          <a:p>
            <a:r>
              <a:rPr lang="en-US" sz="2000" dirty="0"/>
              <a:t>Employed props and costumes to embody various characters.</a:t>
            </a:r>
          </a:p>
          <a:p>
            <a:r>
              <a:rPr lang="en-US" sz="2000" dirty="0"/>
              <a:t>Manipulated visual elements to challenge societal norms and expectations.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943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6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vd6">
            <a:hlinkClick r:id="" action="ppaction://media"/>
            <a:extLst>
              <a:ext uri="{FF2B5EF4-FFF2-40B4-BE49-F238E27FC236}">
                <a16:creationId xmlns:a16="http://schemas.microsoft.com/office/drawing/2014/main" id="{2D0F630E-0118-715D-757C-9CF1AB6E6C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14B9EF-0831-CCE0-DFBD-AA5671C04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048" y="62753"/>
            <a:ext cx="10131425" cy="1456267"/>
          </a:xfrm>
        </p:spPr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Untitled Film Stills" (1977–1980)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CA1A0B-D26C-521D-4616-85CD24EF00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741" y="1192306"/>
            <a:ext cx="4446084" cy="35359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AE15F6-464A-130A-3C10-AC4BA47E3D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5175" y="3374714"/>
            <a:ext cx="4486708" cy="33412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9DE4B57-0E72-BB41-4184-93E1569C71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0741" y="4883207"/>
            <a:ext cx="2358018" cy="18198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4EF8C03-21DA-2555-D3D9-84EC82CB79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2771" y="1192306"/>
            <a:ext cx="2467761" cy="353594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E20C781-DCDE-E346-547E-C9979FF0E2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6478" y="1192306"/>
            <a:ext cx="2676282" cy="2134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59E2003-90E0-CBE0-00CD-8C4790BD1F2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26659" y="4883207"/>
            <a:ext cx="2667580" cy="183278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CA9EDF4-3B98-DFC5-55DE-6DFE3710AF8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92139" y="4883207"/>
            <a:ext cx="2052919" cy="156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476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6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vd6">
            <a:hlinkClick r:id="" action="ppaction://media"/>
            <a:extLst>
              <a:ext uri="{FF2B5EF4-FFF2-40B4-BE49-F238E27FC236}">
                <a16:creationId xmlns:a16="http://schemas.microsoft.com/office/drawing/2014/main" id="{2D0F630E-0118-715D-757C-9CF1AB6E6C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14B9EF-0831-CCE0-DFBD-AA5671C04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048" y="62753"/>
            <a:ext cx="10131425" cy="1456267"/>
          </a:xfrm>
        </p:spPr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Medium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9A5873-835D-570E-5FB3-924C8B5B2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660" y="1338106"/>
            <a:ext cx="8924363" cy="41817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FC000"/>
                </a:solidFill>
              </a:rPr>
              <a:t>Photography as Primary Medium</a:t>
            </a:r>
          </a:p>
          <a:p>
            <a:r>
              <a:rPr lang="en-US" sz="2000" dirty="0"/>
              <a:t>Cindy Sherman's primary mode of artistic expression.</a:t>
            </a:r>
          </a:p>
          <a:p>
            <a:r>
              <a:rPr lang="en-US" sz="2000" dirty="0"/>
              <a:t>Utilized photography to explore identity and representation.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C000"/>
                </a:solidFill>
              </a:rPr>
              <a:t>Experimentation with Black-and-White and Color</a:t>
            </a:r>
          </a:p>
          <a:p>
            <a:r>
              <a:rPr lang="en-US" sz="2000" dirty="0"/>
              <a:t>Early work in black-and-white photography : </a:t>
            </a:r>
            <a:r>
              <a:rPr lang="en-US" sz="2000" b="1" dirty="0">
                <a:solidFill>
                  <a:srgbClr val="FFC000"/>
                </a:solidFill>
              </a:rPr>
              <a:t>Untitled Film Stills" (1977–1980)</a:t>
            </a:r>
          </a:p>
          <a:p>
            <a:r>
              <a:rPr lang="en-US" sz="2000" dirty="0"/>
              <a:t>Transition to color photography in later series </a:t>
            </a:r>
            <a:r>
              <a:rPr lang="en-US" sz="2400" b="1" dirty="0">
                <a:solidFill>
                  <a:srgbClr val="FFC000"/>
                </a:solidFill>
              </a:rPr>
              <a:t>"History Portraits"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C000"/>
                </a:solidFill>
              </a:rPr>
              <a:t>Use of Props and Costumes</a:t>
            </a:r>
          </a:p>
          <a:p>
            <a:r>
              <a:rPr lang="en-US" sz="2000" dirty="0"/>
              <a:t>Employed props and costumes to embody various characters.</a:t>
            </a:r>
          </a:p>
          <a:p>
            <a:r>
              <a:rPr lang="en-US" sz="2000" dirty="0"/>
              <a:t>Manipulated visual elements to challenge societal norms and expectations.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304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6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vd6">
            <a:hlinkClick r:id="" action="ppaction://media"/>
            <a:extLst>
              <a:ext uri="{FF2B5EF4-FFF2-40B4-BE49-F238E27FC236}">
                <a16:creationId xmlns:a16="http://schemas.microsoft.com/office/drawing/2014/main" id="{2D0F630E-0118-715D-757C-9CF1AB6E6C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14B9EF-0831-CCE0-DFBD-AA5671C04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048" y="62753"/>
            <a:ext cx="10131425" cy="1456267"/>
          </a:xfrm>
        </p:spPr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History Portraits series (1988–1990)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750A2D-6E63-2777-1C16-D5D93D7A77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048" y="1129554"/>
            <a:ext cx="3189096" cy="55312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DF6EFE-F89B-DEC2-70E5-71949DE53B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0201" y="1129553"/>
            <a:ext cx="3362243" cy="55285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A94666-5BF1-B0DA-2A48-07C67F8B45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29064" y="1129553"/>
            <a:ext cx="4179902" cy="5528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366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6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vd6">
            <a:hlinkClick r:id="" action="ppaction://media"/>
            <a:extLst>
              <a:ext uri="{FF2B5EF4-FFF2-40B4-BE49-F238E27FC236}">
                <a16:creationId xmlns:a16="http://schemas.microsoft.com/office/drawing/2014/main" id="{2D0F630E-0118-715D-757C-9CF1AB6E6C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14B9EF-0831-CCE0-DFBD-AA5671C04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048" y="62753"/>
            <a:ext cx="10131425" cy="1456267"/>
          </a:xfrm>
        </p:spPr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Medium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9A5873-835D-570E-5FB3-924C8B5B2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660" y="1338106"/>
            <a:ext cx="8924363" cy="41817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FC000"/>
                </a:solidFill>
              </a:rPr>
              <a:t>Photography as Primary Medium</a:t>
            </a:r>
          </a:p>
          <a:p>
            <a:r>
              <a:rPr lang="en-US" sz="2000" dirty="0"/>
              <a:t>Cindy Sherman's primary mode of artistic expression.</a:t>
            </a:r>
          </a:p>
          <a:p>
            <a:r>
              <a:rPr lang="en-US" sz="2000" dirty="0"/>
              <a:t>Utilized photography to explore identity and representation.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C000"/>
                </a:solidFill>
              </a:rPr>
              <a:t>Experimentation with Black-and-White and Color</a:t>
            </a:r>
          </a:p>
          <a:p>
            <a:r>
              <a:rPr lang="en-US" sz="2000" dirty="0"/>
              <a:t>Early work in black-and-white photography : </a:t>
            </a:r>
            <a:r>
              <a:rPr lang="en-US" sz="2000" b="1" dirty="0">
                <a:solidFill>
                  <a:srgbClr val="FFC000"/>
                </a:solidFill>
              </a:rPr>
              <a:t>Untitled Film Stills" (1977–1980)</a:t>
            </a:r>
          </a:p>
          <a:p>
            <a:r>
              <a:rPr lang="en-US" sz="2000" dirty="0"/>
              <a:t>Transition to color photography in later series </a:t>
            </a:r>
            <a:r>
              <a:rPr lang="en-US" sz="2400" b="1" dirty="0">
                <a:solidFill>
                  <a:srgbClr val="FFC000"/>
                </a:solidFill>
              </a:rPr>
              <a:t>"History Portraits"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C000"/>
                </a:solidFill>
              </a:rPr>
              <a:t>Use of Props and Costumes</a:t>
            </a:r>
          </a:p>
          <a:p>
            <a:r>
              <a:rPr lang="en-US" sz="2000" dirty="0"/>
              <a:t>Employed props and costumes to embody various characters.</a:t>
            </a:r>
          </a:p>
          <a:p>
            <a:r>
              <a:rPr lang="en-US" sz="2000" dirty="0"/>
              <a:t>Manipulated visual elements to challenge societal norms and expectations.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143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6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vd6">
            <a:hlinkClick r:id="" action="ppaction://media"/>
            <a:extLst>
              <a:ext uri="{FF2B5EF4-FFF2-40B4-BE49-F238E27FC236}">
                <a16:creationId xmlns:a16="http://schemas.microsoft.com/office/drawing/2014/main" id="{2D0F630E-0118-715D-757C-9CF1AB6E6C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14B9EF-0831-CCE0-DFBD-AA5671C04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048" y="62753"/>
            <a:ext cx="10131425" cy="1456267"/>
          </a:xfrm>
        </p:spPr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PROPS and costumes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09481A-0A3E-945F-DD08-A2B0158A07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0763" y="4078134"/>
            <a:ext cx="1451696" cy="21180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2AEDC1-FF2F-D1C6-3D1C-50F4717C1B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5714" y="1205932"/>
            <a:ext cx="3257683" cy="24025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F218490-6248-9556-EFAE-30E7D9FDBB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5714" y="3693458"/>
            <a:ext cx="3350521" cy="22501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B90D08-9596-2082-DE45-35BD86B54F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06235" y="1205932"/>
            <a:ext cx="4208338" cy="27880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559FFF3-D8C4-24F2-0F87-4B21E157FE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2921" y="1205932"/>
            <a:ext cx="3608265" cy="542556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EA441E1-A7C7-5A37-3E19-D54F97B13FC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20551" y="4078135"/>
            <a:ext cx="2752252" cy="211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30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6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vd6">
            <a:hlinkClick r:id="" action="ppaction://media"/>
            <a:extLst>
              <a:ext uri="{FF2B5EF4-FFF2-40B4-BE49-F238E27FC236}">
                <a16:creationId xmlns:a16="http://schemas.microsoft.com/office/drawing/2014/main" id="{2D0F630E-0118-715D-757C-9CF1AB6E6C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14B9EF-0831-CCE0-DFBD-AA5671C04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048" y="62753"/>
            <a:ext cx="10131425" cy="1456267"/>
          </a:xfrm>
        </p:spPr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Art Movements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9A5873-835D-570E-5FB3-924C8B5B2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660" y="1338106"/>
            <a:ext cx="6249905" cy="41817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FC000"/>
                </a:solidFill>
              </a:rPr>
              <a:t>Sherman's Involvement</a:t>
            </a:r>
          </a:p>
          <a:p>
            <a:r>
              <a:rPr lang="en-US" sz="2000" dirty="0"/>
              <a:t>Cindy Sherman played a significant role in the Pictures Generation, an art movement of the 1970s and 1980s.</a:t>
            </a:r>
          </a:p>
          <a:p>
            <a:r>
              <a:rPr lang="en-US" sz="2000" dirty="0"/>
              <a:t>This movement challenged traditional ideas about art by using existing images from mass media.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C000"/>
                </a:solidFill>
              </a:rPr>
              <a:t>Overview of the Movement</a:t>
            </a:r>
          </a:p>
          <a:p>
            <a:r>
              <a:rPr lang="en-US" sz="2000" dirty="0"/>
              <a:t>The Pictures Generation focused on exploring how mass media shapes society.</a:t>
            </a:r>
          </a:p>
          <a:p>
            <a:r>
              <a:rPr lang="en-US" sz="2000" dirty="0"/>
              <a:t>Artists like Sherman used existing images to create new artworks, questioning the power of media in shaping our perceptions.</a:t>
            </a:r>
            <a:endParaRPr lang="en-US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9C52DD-AD49-E081-FDF5-08F47B1465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8659" y="681318"/>
            <a:ext cx="4766247" cy="3756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090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6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vd6">
            <a:hlinkClick r:id="" action="ppaction://media"/>
            <a:extLst>
              <a:ext uri="{FF2B5EF4-FFF2-40B4-BE49-F238E27FC236}">
                <a16:creationId xmlns:a16="http://schemas.microsoft.com/office/drawing/2014/main" id="{2D0F630E-0118-715D-757C-9CF1AB6E6C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14B9EF-0831-CCE0-DFBD-AA5671C04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048" y="62753"/>
            <a:ext cx="10131425" cy="1456267"/>
          </a:xfrm>
        </p:spPr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Controversy and Influence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9A5873-835D-570E-5FB3-924C8B5B2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661" y="1338106"/>
            <a:ext cx="6996951" cy="41817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C000"/>
                </a:solidFill>
              </a:rPr>
              <a:t>What Made Cindy Sherman Controversial and Influential</a:t>
            </a:r>
          </a:p>
          <a:p>
            <a:r>
              <a:rPr lang="en-US" dirty="0"/>
              <a:t>Self-portraiture challenged traditional ideas of identity.</a:t>
            </a:r>
          </a:p>
          <a:p>
            <a:r>
              <a:rPr lang="en-US" dirty="0"/>
              <a:t>Critiqued gender stereotypes and cultural norms.</a:t>
            </a:r>
          </a:p>
          <a:p>
            <a:r>
              <a:rPr lang="en-US" dirty="0"/>
              <a:t>Sparked discussions about feminism and representation.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FFC000"/>
                </a:solidFill>
              </a:rPr>
              <a:t>Impact of Self-Portraiture</a:t>
            </a:r>
          </a:p>
          <a:p>
            <a:r>
              <a:rPr lang="en-US" dirty="0"/>
              <a:t>Explored complexities of identity and representation.</a:t>
            </a:r>
          </a:p>
          <a:p>
            <a:r>
              <a:rPr lang="en-US" dirty="0"/>
              <a:t>Highlighted fluidity of gender and roles.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FFC000"/>
                </a:solidFill>
              </a:rPr>
              <a:t>Legacy</a:t>
            </a:r>
            <a:endParaRPr lang="en-US" b="1" dirty="0">
              <a:solidFill>
                <a:srgbClr val="FFC000"/>
              </a:solidFill>
            </a:endParaRPr>
          </a:p>
          <a:p>
            <a:r>
              <a:rPr lang="en-US" dirty="0"/>
              <a:t>Inspired artists to challenge conventions.</a:t>
            </a:r>
          </a:p>
          <a:p>
            <a:r>
              <a:rPr lang="en-US" dirty="0"/>
              <a:t>Continues to shape discussions on identity and representation.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6989C0-5CA7-91BC-1F09-4813072CA8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4048" y="1160042"/>
            <a:ext cx="4572001" cy="326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965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6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d4">
            <a:hlinkClick r:id="" action="ppaction://media"/>
            <a:extLst>
              <a:ext uri="{FF2B5EF4-FFF2-40B4-BE49-F238E27FC236}">
                <a16:creationId xmlns:a16="http://schemas.microsoft.com/office/drawing/2014/main" id="{138F11C8-E464-24AD-909C-2BBD63DA95B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14B9EF-0831-CCE0-DFBD-AA5671C04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046" y="-134470"/>
            <a:ext cx="10131425" cy="1456267"/>
          </a:xfrm>
        </p:spPr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Sources: Information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C26ABAE-E43D-7A67-97C1-6DEEEF792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046" y="1321797"/>
            <a:ext cx="10131425" cy="3649133"/>
          </a:xfrm>
        </p:spPr>
        <p:txBody>
          <a:bodyPr>
            <a:normAutofit lnSpcReduction="1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https://www.moma.org/artists/5392</a:t>
            </a:r>
            <a:endParaRPr lang="en-US" sz="1800" i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hlinkClick r:id="rId6"/>
              </a:rPr>
              <a:t>https://www.macfound.org/fellows/523/</a:t>
            </a:r>
            <a:endParaRPr lang="en-US" dirty="0"/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hlinkClick r:id="rId7"/>
              </a:rPr>
              <a:t>https://www.britannica.com/biography/Cindy-Sherman</a:t>
            </a:r>
            <a:endParaRPr lang="en-US" dirty="0"/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hlinkClick r:id="rId8"/>
              </a:rPr>
              <a:t>https://books.google.com/books?id=64ZfpJhzxx4C&amp;q=%22Her+mother,+Dorothy+Sherman,+taught+remedial+reading+in+the+public+school+system,%22+and+her+father,+Charles+Sherman,+worked+as+an+engineer.%22</a:t>
            </a:r>
            <a:endParaRPr lang="en-US" dirty="0"/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hlinkClick r:id="rId8"/>
              </a:rPr>
              <a:t>https://books.google.com/books?id=64ZfpJhzxx4C&amp;q=%22Her+mother,+Dorothy+Sherman,+taught+remedial+reading+in+the+public+school+system,%22+and+her+father,+Charles+Sherman,+worked+as+an+engineer.%22</a:t>
            </a:r>
            <a:endParaRPr lang="en-US" dirty="0"/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hlinkClick r:id="rId9"/>
              </a:rPr>
              <a:t>https://www.worldcat.org/oclc/24400018</a:t>
            </a:r>
            <a:endParaRPr lang="en-US" dirty="0"/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hlinkClick r:id="rId10"/>
              </a:rPr>
              <a:t>https://www.moma.org/interactives/exhibitions/1997/sherman/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911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d4">
            <a:hlinkClick r:id="" action="ppaction://media"/>
            <a:extLst>
              <a:ext uri="{FF2B5EF4-FFF2-40B4-BE49-F238E27FC236}">
                <a16:creationId xmlns:a16="http://schemas.microsoft.com/office/drawing/2014/main" id="{138F11C8-E464-24AD-909C-2BBD63DA95B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14B9EF-0831-CCE0-DFBD-AA5671C04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046" y="-134470"/>
            <a:ext cx="10131425" cy="1456267"/>
          </a:xfrm>
        </p:spPr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Sources: IMAGES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C26ABAE-E43D-7A67-97C1-6DEEEF792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046" y="1321797"/>
            <a:ext cx="10131425" cy="3649133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https://res.cloudinary.com/smimagebank/image/upload/w_1024,c_limit,fl_progressive/v1662547995/sprueth_magers_Cindy_Sherman_Untitled_410_2003_17670.jpg</a:t>
            </a:r>
            <a:endParaRPr lang="en-US" sz="1800" i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hlinkClick r:id="rId6"/>
              </a:rPr>
              <a:t>https://artlead.net/journal/modern-classics-cindy-sherman-untitled-film-stills/</a:t>
            </a:r>
            <a:endParaRPr lang="en-US" dirty="0"/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hlinkClick r:id="rId7"/>
              </a:rPr>
              <a:t>https://awomensthing.org/blog/cindy-sherman/</a:t>
            </a:r>
            <a:endParaRPr lang="en-US" dirty="0"/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hlinkClick r:id="rId8"/>
              </a:rPr>
              <a:t>https://www.moma.org/artists/5392</a:t>
            </a:r>
            <a:endParaRPr lang="en-US" dirty="0"/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hlinkClick r:id="rId9"/>
              </a:rPr>
              <a:t>https://www.forbes.com/sites/natashagural/2020/02/13/cindy-sherman-beguiles-france-with-45-years-of-astonishing-portraits/?sh=62d7c03d1737</a:t>
            </a:r>
            <a:endParaRPr lang="en-US" dirty="0"/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80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d4">
            <a:hlinkClick r:id="" action="ppaction://media"/>
            <a:extLst>
              <a:ext uri="{FF2B5EF4-FFF2-40B4-BE49-F238E27FC236}">
                <a16:creationId xmlns:a16="http://schemas.microsoft.com/office/drawing/2014/main" id="{138F11C8-E464-24AD-909C-2BBD63DA95B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198A265-9B7F-8BAE-7DF1-BD2180477760}"/>
              </a:ext>
            </a:extLst>
          </p:cNvPr>
          <p:cNvSpPr txBox="1">
            <a:spLocks/>
          </p:cNvSpPr>
          <p:nvPr/>
        </p:nvSpPr>
        <p:spPr>
          <a:xfrm>
            <a:off x="2363762" y="230898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400" b="1" dirty="0"/>
              <a:t>Thank you for being with me</a:t>
            </a:r>
          </a:p>
        </p:txBody>
      </p:sp>
    </p:spTree>
    <p:extLst>
      <p:ext uri="{BB962C8B-B14F-4D97-AF65-F5344CB8AC3E}">
        <p14:creationId xmlns:p14="http://schemas.microsoft.com/office/powerpoint/2010/main" val="1903768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{BBD28879-BAB2-4534-BEAD-B41CBFA6AC8A}tf03457452</Template>
  <TotalTime>532</TotalTime>
  <Words>907</Words>
  <Application>Microsoft Office PowerPoint</Application>
  <PresentationFormat>Widescreen</PresentationFormat>
  <Paragraphs>86</Paragraphs>
  <Slides>14</Slides>
  <Notes>0</Notes>
  <HiddenSlides>0</HiddenSlides>
  <MMClips>13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Celestial</vt:lpstr>
      <vt:lpstr>Cindy Sherman</vt:lpstr>
      <vt:lpstr>Introduction</vt:lpstr>
      <vt:lpstr>Introduction</vt:lpstr>
      <vt:lpstr>Medium</vt:lpstr>
      <vt:lpstr>Untitled Film Stills" (1977–1980)</vt:lpstr>
      <vt:lpstr>Medium</vt:lpstr>
      <vt:lpstr>History Portraits series (1988–1990)</vt:lpstr>
      <vt:lpstr>Medium</vt:lpstr>
      <vt:lpstr>PROPS and costumes</vt:lpstr>
      <vt:lpstr>Art Movements</vt:lpstr>
      <vt:lpstr>Controversy and Influence</vt:lpstr>
      <vt:lpstr>Sources: Information</vt:lpstr>
      <vt:lpstr>Sources: IMAGES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Harlem Renaissance</dc:title>
  <dc:creator>Noor Chisti</dc:creator>
  <cp:lastModifiedBy>Noor Chisti</cp:lastModifiedBy>
  <cp:revision>2</cp:revision>
  <dcterms:created xsi:type="dcterms:W3CDTF">2024-04-24T15:08:06Z</dcterms:created>
  <dcterms:modified xsi:type="dcterms:W3CDTF">2024-05-01T23:08:51Z</dcterms:modified>
</cp:coreProperties>
</file>